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5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Кадровый состав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до 3 лет</c:v>
                </c:pt>
                <c:pt idx="1">
                  <c:v>до 1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7B-4DEA-807B-E854028B7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59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03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027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0125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980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3556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700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355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0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52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61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195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35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17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580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8104249-3AF2-4F42-BCD3-17CB38F5971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6E3063-3850-467E-9F92-86BABF68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0290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" y="282983"/>
            <a:ext cx="11465169" cy="6029894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«Педагогический дебют - 2023»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«Молодые руководители дошкольных образовательных организаций»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Управленческий проект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«Эффективная система наставничества в образовательном пространстве города Бузулука»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Егорова Елена Владимировна,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18 комбинированного вида»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494" y="2535426"/>
            <a:ext cx="3073978" cy="205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39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5180" y="275816"/>
            <a:ext cx="9339019" cy="157056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564333"/>
              </p:ext>
            </p:extLst>
          </p:nvPr>
        </p:nvGraphicFramePr>
        <p:xfrm>
          <a:off x="5338762" y="1437542"/>
          <a:ext cx="61722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Объект 2"/>
          <p:cNvSpPr txBox="1">
            <a:spLocks/>
          </p:cNvSpPr>
          <p:nvPr/>
        </p:nvSpPr>
        <p:spPr>
          <a:xfrm>
            <a:off x="798511" y="1433146"/>
            <a:ext cx="5307014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2022-2023 учебном году: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 24 педагога со стажем работы менее 3-х лет, 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16 молодых специалистов, пришедших в этом году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7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2189" y="580293"/>
            <a:ext cx="7817949" cy="852853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  <a:r>
              <a:rPr lang="ru-RU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8511" y="1433146"/>
            <a:ext cx="6472727" cy="361526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входа в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профессию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подготовки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удержания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компетентности и роста в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328" y="1257300"/>
            <a:ext cx="3094893" cy="309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1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952500"/>
            <a:ext cx="8685212" cy="436245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 проекта: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Организационно-методический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b="1" dirty="0" smtClean="0">
              <a:solidFill>
                <a:schemeClr val="accent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начинающим воспитателям в повышении уровня профессионального мастерства и квалификации, обобщении передового педагогического опыта, адаптации ко всем участникам образовательных отношений.</a:t>
            </a:r>
            <a:endParaRPr lang="ru-RU" sz="28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-350" b="10452"/>
          <a:stretch/>
        </p:blipFill>
        <p:spPr>
          <a:xfrm flipH="1">
            <a:off x="8128792" y="4257466"/>
            <a:ext cx="2767807" cy="2316680"/>
          </a:xfrm>
          <a:prstGeom prst="rect">
            <a:avLst/>
          </a:prstGeom>
        </p:spPr>
      </p:pic>
      <p:pic>
        <p:nvPicPr>
          <p:cNvPr id="2050" name="Picture 2" descr="https://thumbs.dreamstime.com/z/%D0%B3%D0%BE-%D0%BE%D0%B2%D0%BE-%D0%BE%D0%BC%D0%BA%D0%B0-%D1%87%D0%B5-%D0%BE%D0%B2%D0%B5%D0%BA%D0%B0-%D0%B8-%D1%8E%D1%81%D1%82%D1%80%D0%B0%D1%86%D0%B8%D0%B8-d-786193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6" t="3544" r="12007" b="11103"/>
          <a:stretch/>
        </p:blipFill>
        <p:spPr bwMode="auto">
          <a:xfrm>
            <a:off x="7355680" y="334379"/>
            <a:ext cx="2759869" cy="254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88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562" y="382057"/>
            <a:ext cx="8534400" cy="150706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912" y="1771650"/>
            <a:ext cx="8534400" cy="3615267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sz="1800" dirty="0" smtClean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теоретической и методической поддержки начинающим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воспитателям</a:t>
            </a:r>
            <a:endParaRPr lang="ru-RU" sz="24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Стимулирование 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повышения теоретического и методического уровня педагогов, владения современными образовательными программами, инновационными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технологиями</a:t>
            </a:r>
            <a:endParaRPr lang="ru-RU" sz="2400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мониторинга результативности работы образовательной деятельности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2400" dirty="0" smtClean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данному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направлению</a:t>
            </a:r>
            <a:endParaRPr lang="ru-RU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34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137" y="467782"/>
            <a:ext cx="8534400" cy="150706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8536" y="1450975"/>
            <a:ext cx="9688513" cy="1482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Воспитатели, стаж педагогической деятельности менее 3 лет.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4" y="2771776"/>
            <a:ext cx="5210176" cy="356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37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919" y="349086"/>
            <a:ext cx="85344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/>
                <a:ea typeface="Calibri"/>
              </a:rPr>
              <a:t>механизмы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479711"/>
            <a:ext cx="6630987" cy="271975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Педагогическая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поддержка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Психологическое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сопровождение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 материально-технических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условий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Нормативно-правовое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обеспечение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Изучение полученных </a:t>
            </a: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результатов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" r="2078" b="20758"/>
          <a:stretch/>
        </p:blipFill>
        <p:spPr bwMode="auto">
          <a:xfrm>
            <a:off x="2766646" y="4199464"/>
            <a:ext cx="4736124" cy="247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890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9997" y="442871"/>
            <a:ext cx="8534400" cy="150706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86" y="2086707"/>
            <a:ext cx="3301560" cy="247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84211" y="1643835"/>
            <a:ext cx="3887789" cy="27197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Лекция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Практикум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Мастер-класс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мост и т.д.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569" y="506586"/>
            <a:ext cx="3329616" cy="24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384" y="4644939"/>
            <a:ext cx="3549313" cy="1996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422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004" y="1019908"/>
            <a:ext cx="10622696" cy="3905413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 мной работали десятки молодых педагогов. Я убедился, что как бы человек успешно не кончил педагогический вуз, как бы он не был талантлив, а если не будет учиться на опыте, никогда не будет хорошим педагогом, я сам учился у более старых педагогов».</a:t>
            </a:r>
          </a:p>
          <a:p>
            <a:pPr marL="0" indent="0" algn="ctr">
              <a:buNone/>
            </a:pPr>
            <a:endParaRPr lang="ru-RU" sz="2800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</a:t>
            </a: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Макаренко.</a:t>
            </a:r>
          </a:p>
          <a:p>
            <a:pPr algn="ctr"/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42445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70</TotalTime>
  <Words>207</Words>
  <Application>Microsoft Office PowerPoint</Application>
  <PresentationFormat>Произвольный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Сектор</vt:lpstr>
      <vt:lpstr>Презентация PowerPoint</vt:lpstr>
      <vt:lpstr>Актуальность</vt:lpstr>
      <vt:lpstr>проблемы: </vt:lpstr>
      <vt:lpstr>Презентация PowerPoint</vt:lpstr>
      <vt:lpstr>Основные задачи: </vt:lpstr>
      <vt:lpstr>Участники проекта </vt:lpstr>
      <vt:lpstr>механизмы</vt:lpstr>
      <vt:lpstr>Формы работы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Пользователь</cp:lastModifiedBy>
  <cp:revision>8</cp:revision>
  <dcterms:created xsi:type="dcterms:W3CDTF">2022-10-18T11:58:23Z</dcterms:created>
  <dcterms:modified xsi:type="dcterms:W3CDTF">2022-11-25T05:54:11Z</dcterms:modified>
</cp:coreProperties>
</file>